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8.jpg" ContentType="image/gif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88" r:id="rId3"/>
    <p:sldId id="261" r:id="rId4"/>
    <p:sldId id="263" r:id="rId5"/>
    <p:sldId id="265" r:id="rId6"/>
    <p:sldId id="264" r:id="rId7"/>
    <p:sldId id="283" r:id="rId8"/>
    <p:sldId id="282" r:id="rId9"/>
    <p:sldId id="266" r:id="rId10"/>
    <p:sldId id="276" r:id="rId11"/>
    <p:sldId id="271" r:id="rId12"/>
    <p:sldId id="267" r:id="rId13"/>
    <p:sldId id="279" r:id="rId14"/>
    <p:sldId id="280" r:id="rId15"/>
    <p:sldId id="269" r:id="rId16"/>
    <p:sldId id="270" r:id="rId17"/>
    <p:sldId id="272" r:id="rId18"/>
    <p:sldId id="285" r:id="rId19"/>
    <p:sldId id="287" r:id="rId20"/>
    <p:sldId id="286" r:id="rId21"/>
    <p:sldId id="26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5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</a:p>
        </c:rich>
      </c:tx>
      <c:layout>
        <c:manualLayout>
          <c:xMode val="edge"/>
          <c:yMode val="edge"/>
          <c:x val="0.30872162593508662"/>
          <c:y val="5.0925925925925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5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A49-4919-9734-31F0A680AD87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3">
                      <a:lumMod val="67000"/>
                    </a:schemeClr>
                  </a:gs>
                  <a:gs pos="48000">
                    <a:schemeClr val="accent3">
                      <a:lumMod val="97000"/>
                      <a:lumOff val="3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A49-4919-9734-31F0A680AD87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Знали ответ</c:v>
                </c:pt>
                <c:pt idx="1">
                  <c:v>Не знали ответ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49-4919-9734-31F0A680AD8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</a:p>
        </c:rich>
      </c:tx>
      <c:layout>
        <c:manualLayout>
          <c:xMode val="edge"/>
          <c:yMode val="edge"/>
          <c:x val="0.29556933508311456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FF00"/>
            </a:solidFill>
          </c:spPr>
          <c:dPt>
            <c:idx val="0"/>
            <c:bubble3D val="0"/>
            <c:spPr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AC7-46DC-9F2F-42814E7A824D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AC7-46DC-9F2F-42814E7A824D}"/>
              </c:ext>
            </c:extLst>
          </c:dPt>
          <c:dLbls>
            <c:delete val="1"/>
          </c:dLbls>
          <c:cat>
            <c:strRef>
              <c:f>Лист1!$A$5:$A$6</c:f>
              <c:strCache>
                <c:ptCount val="2"/>
                <c:pt idx="0">
                  <c:v>Знали ответ</c:v>
                </c:pt>
                <c:pt idx="1">
                  <c:v>Не знали ответ</c:v>
                </c:pt>
              </c:strCache>
            </c:strRef>
          </c:cat>
          <c:val>
            <c:numRef>
              <c:f>Лист1!$B$5:$B$6</c:f>
              <c:numCache>
                <c:formatCode>General</c:formatCode>
                <c:ptCount val="2"/>
                <c:pt idx="0">
                  <c:v>2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C7-46DC-9F2F-42814E7A824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C26F-84FB-4373-B751-FBCC9AA5AB20}" type="datetimeFigureOut">
              <a:rPr lang="ru-RU" smtClean="0"/>
              <a:t>11.12.2019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730FF-66B1-4E0C-9E17-70F18AE9A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8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44DBB-543E-480F-A226-F09E40E737F4}" type="datetime1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B14E3-BB04-4A93-8A3C-170FE7193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98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0F794-77AC-43E6-9CD0-6570E0A21001}" type="datetime1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6F8EB-43BB-4BC5-AFC9-3F802CF20B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7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2B00C-36A5-4BE0-9B7E-F019C254882A}" type="datetime1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C440E-2095-448E-A201-C1C2A617C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21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205F3-3C69-4A36-9001-6CF634E898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A067A-A23D-4765-B82E-CEDE80DCA1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44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893D0-DF1F-4650-B9E2-2F580720E0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CE179-C575-4057-9408-17290208F0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44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A55E-0D9A-48E0-A485-54C93059CB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7813D-1E8B-44C3-89F3-F37FBEC62C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1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9DC7C-D428-42E7-9DB9-FC8C8FC41F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2AD8A-9E99-49A5-8EA1-CCD8BB5C23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15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127C6-C28C-42E3-A39A-2CA73317A8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DB7E1-DBBA-42FF-BC9E-FA528EECA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42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8CFEA-9E5C-4590-A44B-86E2EA516F0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027A1-7E64-49C1-92E0-ACC551A027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66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77C08-0806-45D8-A06E-ABCFADDB10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6C05F-8D4D-496B-9C09-3F9E9F413E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2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1E68-DF09-42BA-A761-57BD0A7D0A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55E06-EC22-4BED-B292-B65B6717DF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2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959AE-8956-4FB7-8E1A-13CE8EEDCBDC}" type="datetime1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9C62E-9530-4A95-A0F4-3A4CAB744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78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62E00-99E7-4DB5-8EAA-302ACD1EE8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B29C-06A9-43E3-8576-FFBB01CB70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28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A5964-BCBE-42AF-A92C-30E825583D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7C2A-9A53-499A-B318-BC23C6D357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89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D95CD-9511-4BCC-B585-67C7DF90DC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00065-31E0-45BF-A5AC-EAEBBDE792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0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B6A25-7BD0-4C45-8364-0DF72EE63C09}" type="datetime1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FE569-0FFE-4A15-B900-492E392AD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19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6D87A-209F-4834-8CA2-A1DDAF27FBCA}" type="datetime1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FA558-77FD-4ED4-A0D3-AB63F0C86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85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4427-275C-4975-9828-069616B8DE6E}" type="datetime1">
              <a:rPr lang="ru-RU" smtClean="0"/>
              <a:t>11.12.2019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7D89B-0C75-4F06-BCA8-B19B6B355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11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670E4-229C-4A47-AE85-F86F6DA2519D}" type="datetime1">
              <a:rPr lang="ru-RU" smtClean="0"/>
              <a:t>11.12.2019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A8B33-B141-457F-A4EC-8DDC726324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86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7E97F-AC15-493C-9545-7B943A6C2843}" type="datetime1">
              <a:rPr lang="ru-RU" smtClean="0"/>
              <a:t>11.12.2019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A177B-72D0-4D0D-AE63-FCB3FB31AC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653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69CA8-8347-405D-A6AF-796531FBD0A8}" type="datetime1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492BB-2A31-4AF3-8DA6-0AFF79842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7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FDD1C-8454-4645-AAF0-E69374843E91}" type="datetime1">
              <a:rPr lang="ru-RU" smtClean="0"/>
              <a:t>11.12.2019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AFCC1-25CC-45EC-A20A-26C522FF9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5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8463D37-5A90-4DD6-8689-D1F4B7585695}" type="datetime1">
              <a:rPr lang="ru-RU" smtClean="0"/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4988ECC-F142-469C-BE20-8A3639280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48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2DAFE5-94B5-4BD2-A4D7-AE3B838040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158357-1DBF-4E1E-8F9A-1258F819FC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4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0"/>
            <a:ext cx="9163985" cy="685555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9C62E-9530-4A95-A0F4-3A4CAB74414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87275"/>
            <a:ext cx="7504826" cy="17253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70779" y="1570432"/>
            <a:ext cx="69127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воспитанники МБДОУ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№141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учитель-логопед Ведьманова С.А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Ульяновск, 2019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67909"/>
            <a:ext cx="3744416" cy="2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128792" cy="954360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библиотеку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Home\Desktop\Проект про улицы\Фото Библиотека\DSC05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78" y="3717032"/>
            <a:ext cx="3347864" cy="21602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ome\Desktop\Проект про улицы\Фото Библиотека\DSC05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2954108" cy="21602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ome\Desktop\Проект про улицы\Фото Библиотека\DSC05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7" y="1229171"/>
            <a:ext cx="2946375" cy="233721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Проект про улицы\Фото Библиотека\DSC058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32" y="1225891"/>
            <a:ext cx="3140322" cy="219665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ome\Desktop\Проект про улицы\Фото Библиотека\DSC058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8574" y="2511403"/>
            <a:ext cx="3384377" cy="212612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А. Матросова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Ивановского детского дома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Home\Desktop\Новая папка\DSC05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435" y="1617909"/>
            <a:ext cx="3267967" cy="25696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e\Desktop\Новая папка\DSC05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86620"/>
            <a:ext cx="2891630" cy="223224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ome\Desktop\Новая папка\DSC059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80649"/>
            <a:ext cx="3955210" cy="25202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ome\Desktop\Новая папка\DSC059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7003" y="4114278"/>
            <a:ext cx="2955904" cy="20173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0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090" y="332656"/>
            <a:ext cx="7427168" cy="1143000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Диорама подвига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атросова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Home\Desktop\Новая папка\DSC059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6768752" cy="4569371"/>
          </a:xfrm>
          <a:prstGeom prst="rect">
            <a:avLst/>
          </a:prstGeom>
          <a:noFill/>
          <a:ln w="127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5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552728" cy="1143000"/>
          </a:xfrm>
        </p:spPr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по распространению листовок </a:t>
            </a:r>
            <a:endParaRPr lang="ru-RU" sz="3600" dirty="0"/>
          </a:p>
        </p:txBody>
      </p:sp>
      <p:pic>
        <p:nvPicPr>
          <p:cNvPr id="6" name="Picture 5" descr="C:\Users\Home\Desktop\Проект про улицы\фото улиц\DSC05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190">
            <a:off x="538455" y="1884327"/>
            <a:ext cx="3096491" cy="2323407"/>
          </a:xfrm>
          <a:prstGeom prst="rect">
            <a:avLst/>
          </a:prstGeom>
          <a:noFill/>
          <a:ln w="190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ome\Desktop\Проект про улицы\фото улиц\DSC05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4568">
            <a:off x="2851027" y="1576053"/>
            <a:ext cx="3110746" cy="20882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ome\Desktop\Проект про улицы\фото улиц\DSC05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843">
            <a:off x="5956546" y="2230020"/>
            <a:ext cx="2861376" cy="195307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Home\Desktop\Проект про улицы\фото улиц\DSC05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9731">
            <a:off x="2056739" y="3892145"/>
            <a:ext cx="3148210" cy="22869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ome\Desktop\Проект про улицы\фото улиц\DSC057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277">
            <a:off x="4976326" y="4168363"/>
            <a:ext cx="3460100" cy="22842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ome\Desktop\img2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8" y="54656"/>
            <a:ext cx="1403291" cy="20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ome\Desktop\img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39" y="46625"/>
            <a:ext cx="136815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9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76064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Книга памятных мест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Home\Desktop\Проект про улицы\фото улиц\IMG_20170303_133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39255"/>
            <a:ext cx="374441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:\Users\Home\Desktop\Новая папка\DSC073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6167" r="2587" b="13843"/>
          <a:stretch/>
        </p:blipFill>
        <p:spPr bwMode="auto">
          <a:xfrm rot="21073628">
            <a:off x="526792" y="942367"/>
            <a:ext cx="4227026" cy="23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Home\Desktop\Новая папка\DSC073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 t="8334" r="5117" b="13062"/>
          <a:stretch/>
        </p:blipFill>
        <p:spPr bwMode="auto">
          <a:xfrm rot="20908963">
            <a:off x="191238" y="3741771"/>
            <a:ext cx="3985243" cy="25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ome\Desktop\Новая папка\DSC073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t="10961" r="7791" b="8514"/>
          <a:stretch/>
        </p:blipFill>
        <p:spPr bwMode="auto">
          <a:xfrm rot="1029425">
            <a:off x="5203447" y="1064014"/>
            <a:ext cx="3528388" cy="21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Home\Desktop\Новая папка\DSC073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7992" r="2675" b="9911"/>
          <a:stretch/>
        </p:blipFill>
        <p:spPr bwMode="auto">
          <a:xfrm rot="1519512">
            <a:off x="5814369" y="3241896"/>
            <a:ext cx="3048545" cy="209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ome\Desktop\Новая папка\DSC0733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7467" r="3141" b="14803"/>
          <a:stretch/>
        </p:blipFill>
        <p:spPr bwMode="auto">
          <a:xfrm rot="21189394">
            <a:off x="3972566" y="4317196"/>
            <a:ext cx="3820545" cy="22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76864" cy="114300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 проекта – карта с обозначением улиц и памятников в честь героев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/>
          <a:stretch/>
        </p:blipFill>
        <p:spPr bwMode="auto">
          <a:xfrm>
            <a:off x="3003240" y="1685924"/>
            <a:ext cx="4968552" cy="505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3003240" y="3212976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3779912" y="2420888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6084168" y="5859152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5940921" y="6381328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6190481" y="6165304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6372200" y="6381328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6612235" y="6482494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6699101" y="6273316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7020272" y="6170079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3473202" y="3482913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4644008" y="4031543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4820313" y="3568638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5433417" y="3333564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4820313" y="2780928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5023388" y="2436701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4996618" y="1916832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7131998" y="4509120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6359066" y="5898418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5-конечная звезда 43"/>
          <p:cNvSpPr/>
          <p:nvPr/>
        </p:nvSpPr>
        <p:spPr>
          <a:xfrm>
            <a:off x="3003239" y="3212976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5-конечная звезда 44"/>
          <p:cNvSpPr/>
          <p:nvPr/>
        </p:nvSpPr>
        <p:spPr>
          <a:xfrm>
            <a:off x="3473201" y="3482913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5-конечная звезда 45"/>
          <p:cNvSpPr/>
          <p:nvPr/>
        </p:nvSpPr>
        <p:spPr>
          <a:xfrm>
            <a:off x="4644007" y="4031543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5-конечная звезда 46"/>
          <p:cNvSpPr/>
          <p:nvPr/>
        </p:nvSpPr>
        <p:spPr>
          <a:xfrm>
            <a:off x="4820312" y="3568638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5-конечная звезда 47"/>
          <p:cNvSpPr/>
          <p:nvPr/>
        </p:nvSpPr>
        <p:spPr>
          <a:xfrm>
            <a:off x="5433416" y="3333564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5-конечная звезда 48"/>
          <p:cNvSpPr/>
          <p:nvPr/>
        </p:nvSpPr>
        <p:spPr>
          <a:xfrm>
            <a:off x="4820312" y="2780928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5-конечная звезда 49"/>
          <p:cNvSpPr/>
          <p:nvPr/>
        </p:nvSpPr>
        <p:spPr>
          <a:xfrm>
            <a:off x="5023387" y="2436701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5-конечная звезда 50"/>
          <p:cNvSpPr/>
          <p:nvPr/>
        </p:nvSpPr>
        <p:spPr>
          <a:xfrm>
            <a:off x="4996617" y="1916832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5-конечная звезда 51"/>
          <p:cNvSpPr/>
          <p:nvPr/>
        </p:nvSpPr>
        <p:spPr>
          <a:xfrm>
            <a:off x="7131997" y="4509120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5-конечная звезда 52"/>
          <p:cNvSpPr/>
          <p:nvPr/>
        </p:nvSpPr>
        <p:spPr>
          <a:xfrm>
            <a:off x="6359065" y="5898418"/>
            <a:ext cx="352611" cy="2350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>
            <a:off x="3788296" y="2420887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/>
          <p:cNvSpPr/>
          <p:nvPr/>
        </p:nvSpPr>
        <p:spPr>
          <a:xfrm>
            <a:off x="6092552" y="5859151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/>
          <p:cNvSpPr/>
          <p:nvPr/>
        </p:nvSpPr>
        <p:spPr>
          <a:xfrm>
            <a:off x="5949305" y="6381327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6198865" y="6165303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6380584" y="6381327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>
            <a:off x="6620619" y="6482493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Равнобедренный треугольник 59"/>
          <p:cNvSpPr/>
          <p:nvPr/>
        </p:nvSpPr>
        <p:spPr>
          <a:xfrm>
            <a:off x="6707485" y="6273315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Равнобедренный треугольник 60"/>
          <p:cNvSpPr/>
          <p:nvPr/>
        </p:nvSpPr>
        <p:spPr>
          <a:xfrm>
            <a:off x="7028656" y="6170078"/>
            <a:ext cx="288032" cy="2160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grpId="3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fill="hold" grpId="3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fill="hold" grpId="3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grpId="3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grpId="3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grpId="3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fill="hold" grpId="3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grpId="3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4" grpId="2" animBg="1"/>
      <p:bldP spid="54" grpId="3" animBg="1"/>
      <p:bldP spid="55" grpId="0" animBg="1"/>
      <p:bldP spid="55" grpId="1" animBg="1"/>
      <p:bldP spid="55" grpId="2" animBg="1"/>
      <p:bldP spid="55" grpId="3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571184" cy="1224136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игра-путешествие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улицам Ленинского района города Ульяновска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Home\Desktop\Проект про улицы\фото улиц\IMG_20170303_111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2880320" cy="39604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Проект про улицы\фото улиц\IMG_20170303_111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0848"/>
            <a:ext cx="2808312" cy="39604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4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066130"/>
          </a:xfrm>
        </p:spPr>
        <p:txBody>
          <a:bodyPr/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Настольная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игра-путешествие</a:t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улицам Ленинского района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города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Home\Desktop\IMG_20170327_111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496855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02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Презентация проекта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Home\Desktop\Все тут\Фото с конкурса проектов\DSC_38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r="17675" b="9274"/>
          <a:stretch/>
        </p:blipFill>
        <p:spPr bwMode="auto">
          <a:xfrm>
            <a:off x="1907705" y="1412776"/>
            <a:ext cx="6336704" cy="502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4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FA558-77FD-4ED4-A0D3-AB63F0C86E4D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08025" y="404813"/>
            <a:ext cx="8435975" cy="1012825"/>
          </a:xfrm>
        </p:spPr>
        <p:txBody>
          <a:bodyPr/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Гордись своим именем, улица!</a:t>
            </a:r>
            <a:b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Гордись земляками, район!</a:t>
            </a:r>
            <a:endParaRPr lang="ru-RU" sz="3600" dirty="0"/>
          </a:p>
        </p:txBody>
      </p:sp>
      <p:pic>
        <p:nvPicPr>
          <p:cNvPr id="2050" name="Picture 2" descr="Александр Матросов стал первым советским воином, зачисленным навечно в списки ч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6656"/>
            <a:ext cx="29523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5301208"/>
            <a:ext cx="37444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Матросов </a:t>
            </a:r>
            <a:endParaRPr lang="ru-RU" sz="2400" dirty="0"/>
          </a:p>
        </p:txBody>
      </p:sp>
      <p:pic>
        <p:nvPicPr>
          <p:cNvPr id="8" name="Picture 3" descr="C:\Users\Home\Desktop\f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60988"/>
            <a:ext cx="2880320" cy="3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35896" y="5325308"/>
            <a:ext cx="4752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Геннадий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Корюкин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5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Цель проекта </a:t>
            </a:r>
            <a:r>
              <a:rPr lang="ru-RU" sz="3600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289918"/>
            <a:ext cx="7643192" cy="4525963"/>
          </a:xfrm>
        </p:spPr>
        <p:txBody>
          <a:bodyPr/>
          <a:lstStyle/>
          <a:p>
            <a:pPr marL="685800" algn="just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существить совместную деятельность </a:t>
            </a:r>
            <a:r>
              <a:rPr lang="ru-RU" sz="24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детей и взрослых по изучению названий улиц Ленинского района, подвигов </a:t>
            </a:r>
            <a:r>
              <a:rPr lang="ru-RU" sz="24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земляков-ульяновцев</a:t>
            </a:r>
            <a:r>
              <a:rPr lang="ru-RU" sz="24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, в честь которых названы улицы </a:t>
            </a:r>
            <a:r>
              <a:rPr lang="ru-RU" sz="24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города;</a:t>
            </a:r>
          </a:p>
          <a:p>
            <a:pPr marL="685800" algn="just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воспитывать нравственно-патриотические чувства </a:t>
            </a:r>
            <a:r>
              <a:rPr lang="ru-RU" sz="2400" b="1" dirty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к своей </a:t>
            </a:r>
            <a:r>
              <a:rPr lang="ru-RU" sz="2400" b="1" dirty="0" smtClean="0">
                <a:latin typeface="Times New Roman" panose="02020603050405020304" pitchFamily="18" charset="0"/>
                <a:ea typeface="Trebuchet MS"/>
                <a:cs typeface="Times New Roman" panose="02020603050405020304" pitchFamily="18" charset="0"/>
              </a:rPr>
              <a:t>Родине.</a:t>
            </a:r>
          </a:p>
          <a:p>
            <a:pPr marL="685800" algn="just">
              <a:lnSpc>
                <a:spcPct val="115000"/>
              </a:lnSpc>
              <a:spcAft>
                <a:spcPts val="10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2400" b="1" dirty="0" smtClean="0">
              <a:latin typeface="Times New Roman" panose="02020603050405020304" pitchFamily="18" charset="0"/>
              <a:ea typeface="Trebuchet MS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21" y="4049861"/>
            <a:ext cx="333375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9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5294" y="2967335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A8B33-B141-457F-A4EC-8DDC7263249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27493"/>
            <a:ext cx="3190875" cy="335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734108"/>
            <a:ext cx="1954560" cy="29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3462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Копилка проекта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Home\Desktop\img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93" y="1743465"/>
            <a:ext cx="3094363" cy="409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me\Desktop\Проект про улицы\Сведения из библиотеки\IMG_20170225_103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89" y="1107958"/>
            <a:ext cx="242773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Home\Desktop\Проект про улицы\Сведения из библиотеки\IMG_20170225_103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29" y="4077072"/>
            <a:ext cx="2174319" cy="2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Проект про улицы\Сведения из библиотеки\IMG_20170225_1039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86" y="1151267"/>
            <a:ext cx="216024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Home\Desktop\Проект про улицы\Фото Библиотека\DSC058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0506" y="3982841"/>
            <a:ext cx="3326059" cy="23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3165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6813541"/>
              </p:ext>
            </p:extLst>
          </p:nvPr>
        </p:nvGraphicFramePr>
        <p:xfrm>
          <a:off x="2835554" y="1078698"/>
          <a:ext cx="33051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flipH="1" flipV="1">
            <a:off x="5139811" y="2344011"/>
            <a:ext cx="1592429" cy="4889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5" idx="0"/>
          </p:cNvCxnSpPr>
          <p:nvPr/>
        </p:nvCxnSpPr>
        <p:spPr>
          <a:xfrm flipV="1">
            <a:off x="2735796" y="2673523"/>
            <a:ext cx="1252395" cy="10408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02735" y="2514062"/>
            <a:ext cx="205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Знали правильные ответы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7664" y="3714391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знали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происхождениеназвания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улицы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247105"/>
              </p:ext>
            </p:extLst>
          </p:nvPr>
        </p:nvGraphicFramePr>
        <p:xfrm>
          <a:off x="3455876" y="382189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" name="Прямая со стрелкой 18"/>
          <p:cNvCxnSpPr/>
          <p:nvPr/>
        </p:nvCxnSpPr>
        <p:spPr>
          <a:xfrm flipH="1">
            <a:off x="5831672" y="3544263"/>
            <a:ext cx="1044586" cy="8825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385720" y="4862767"/>
            <a:ext cx="1773820" cy="5104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460727" y="2680791"/>
            <a:ext cx="1078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человек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55876" y="2264488"/>
            <a:ext cx="1078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человек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77826" y="5727976"/>
            <a:ext cx="1280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человека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36025" y="4173055"/>
            <a:ext cx="1178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человека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проекта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484784"/>
            <a:ext cx="6480720" cy="4525963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 деятельность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улиц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рождения или проживания (Ульяновск или Ульяновская область)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732675"/>
            <a:ext cx="3496729" cy="29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2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63850"/>
            <a:ext cx="9144000" cy="6777010"/>
            <a:chOff x="0" y="63850"/>
            <a:chExt cx="9144000" cy="677701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0" y="63850"/>
              <a:ext cx="9144000" cy="6777010"/>
              <a:chOff x="0" y="63850"/>
              <a:chExt cx="9144000" cy="6777010"/>
            </a:xfrm>
          </p:grpSpPr>
          <p:pic>
            <p:nvPicPr>
              <p:cNvPr id="2060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63850"/>
                <a:ext cx="9143999" cy="67770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Рисунок 11" descr="C:\Users\Home\Desktop\18797473-Tour-Agent-Guide-Photographer-Musician-Barber-Locksmith-Tailor-Painter-DJ-Martial-Art-Guru-Veterinar-Stock-Vector.jp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373460"/>
                <a:ext cx="1090486" cy="11838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Рисунок 12" descr="C:\Users\Home\Desktop\Картинки для таблицы\Castorland-Regulirovshhik-Maxi_536735.jp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5696" y="319643"/>
                <a:ext cx="2232248" cy="13101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614910"/>
                <a:ext cx="1656184" cy="10855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8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99" t="8464"/>
              <a:stretch/>
            </p:blipFill>
            <p:spPr bwMode="auto">
              <a:xfrm>
                <a:off x="7020272" y="744279"/>
                <a:ext cx="945926" cy="931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9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1674" y="301040"/>
                <a:ext cx="854075" cy="1328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1" name="Picture 1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833" y="1772816"/>
                <a:ext cx="731837" cy="7008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2" name="Picture 14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58" y="2562239"/>
                <a:ext cx="763577" cy="532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3" name="Picture 1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56" y="3177220"/>
                <a:ext cx="668182" cy="721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4" name="Picture 1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787" y="3888044"/>
                <a:ext cx="739841" cy="576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5" name="Picture 1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833" y="4509120"/>
                <a:ext cx="731837" cy="521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6" name="Picture 18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791" y="5085182"/>
                <a:ext cx="1010848" cy="11360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7" name="Picture 19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66" y="6262988"/>
                <a:ext cx="718372" cy="519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59" t="8464" r="30582"/>
              <a:stretch/>
            </p:blipFill>
            <p:spPr bwMode="auto">
              <a:xfrm>
                <a:off x="7277211" y="1804518"/>
                <a:ext cx="216024" cy="712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10" t="8464" r="-1862"/>
              <a:stretch/>
            </p:blipFill>
            <p:spPr bwMode="auto">
              <a:xfrm>
                <a:off x="7620602" y="1812091"/>
                <a:ext cx="262669" cy="712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10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10" t="8464" r="-1862"/>
              <a:stretch/>
            </p:blipFill>
            <p:spPr bwMode="auto">
              <a:xfrm>
                <a:off x="7459995" y="2575363"/>
                <a:ext cx="186627" cy="50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59" t="8464" r="30582"/>
              <a:stretch/>
            </p:blipFill>
            <p:spPr bwMode="auto">
              <a:xfrm>
                <a:off x="7243971" y="3155213"/>
                <a:ext cx="216024" cy="712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10" t="8464" r="-1862"/>
              <a:stretch/>
            </p:blipFill>
            <p:spPr bwMode="auto">
              <a:xfrm>
                <a:off x="7555121" y="3155213"/>
                <a:ext cx="262669" cy="712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10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10" t="8464" r="-1862"/>
              <a:stretch/>
            </p:blipFill>
            <p:spPr bwMode="auto">
              <a:xfrm>
                <a:off x="7433975" y="3915461"/>
                <a:ext cx="186627" cy="50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59" t="8464" r="30582"/>
              <a:stretch/>
            </p:blipFill>
            <p:spPr bwMode="auto">
              <a:xfrm>
                <a:off x="7433412" y="4525387"/>
                <a:ext cx="160607" cy="4890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98" t="8464" r="56928"/>
              <a:stretch/>
            </p:blipFill>
            <p:spPr bwMode="auto">
              <a:xfrm>
                <a:off x="7113585" y="5074768"/>
                <a:ext cx="236459" cy="931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59" t="8464" r="30582"/>
              <a:stretch/>
            </p:blipFill>
            <p:spPr bwMode="auto">
              <a:xfrm>
                <a:off x="7398920" y="5357497"/>
                <a:ext cx="256735" cy="8467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310" t="8464" r="-1862"/>
              <a:stretch/>
            </p:blipFill>
            <p:spPr bwMode="auto">
              <a:xfrm>
                <a:off x="7687332" y="5184221"/>
                <a:ext cx="262669" cy="712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0" y="1759362"/>
                <a:ext cx="914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>
                <a:off x="0" y="2524573"/>
                <a:ext cx="914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0" y="5074768"/>
                <a:ext cx="914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6973278" y="63850"/>
                <a:ext cx="0" cy="67770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Прямая соединительная линия 14"/>
            <p:cNvCxnSpPr/>
            <p:nvPr/>
          </p:nvCxnSpPr>
          <p:spPr>
            <a:xfrm>
              <a:off x="5472100" y="2828473"/>
              <a:ext cx="72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5502407" y="4769908"/>
              <a:ext cx="72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5502407" y="6522770"/>
              <a:ext cx="7200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7332073" y="6522770"/>
              <a:ext cx="4198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7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ome\Desktop\Проект про улицы\фото улиц\DSC05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9113" y="1591691"/>
            <a:ext cx="5314133" cy="351615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Home\Desktop\Конференция Наследие Поволжья\Фото  памятников 2018\DSC07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748" y="1557640"/>
            <a:ext cx="5314135" cy="35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6833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городу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Home\Desktop\Проект про улицы\фото улиц\DSC05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75526"/>
            <a:ext cx="4243830" cy="26658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ome\Desktop\Проект про улицы\фото улиц\DSC05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3" y="3284984"/>
            <a:ext cx="4680520" cy="345638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ome\Desktop\Проект про улицы\Фото Библиотека\DSC05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59" y="1455602"/>
            <a:ext cx="2901813" cy="181783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ome\Desktop\Проект про улицы\фото улиц\DSC057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73" y="1455603"/>
            <a:ext cx="2860718" cy="26199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C:\Users\Home\Desktop\Конференция Наследие Поволжья\Фото  памятников 2018\DSC070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55603"/>
            <a:ext cx="3205181" cy="265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85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Проект про улицы\фото улиц\DSC05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22" y="3789040"/>
            <a:ext cx="3276364" cy="24807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\Desktop\Проект про улицы\фото улиц\DSC05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89246"/>
            <a:ext cx="2880320" cy="21602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ome\Desktop\Проект про улицы\Сведения из библиотеки\IMG_20170225_095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476672"/>
            <a:ext cx="3744416" cy="31481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ome\Desktop\Проект про улицы\Сведения из библиотеки\IMG_20170225_0953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25686"/>
            <a:ext cx="2880320" cy="269909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CE179-C575-4057-9408-17290208F0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7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</TotalTime>
  <Words>149</Words>
  <Application>Microsoft Office PowerPoint</Application>
  <PresentationFormat>Экран (4:3)</PresentationFormat>
  <Paragraphs>67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Wingdings</vt:lpstr>
      <vt:lpstr>2_Тема Office</vt:lpstr>
      <vt:lpstr>1_Тема Office</vt:lpstr>
      <vt:lpstr>Презентация PowerPoint</vt:lpstr>
      <vt:lpstr> Цель проекта  </vt:lpstr>
      <vt:lpstr>Копилка проекта</vt:lpstr>
      <vt:lpstr>Анкетирование</vt:lpstr>
      <vt:lpstr>Картотека проекта</vt:lpstr>
      <vt:lpstr>Презентация PowerPoint</vt:lpstr>
      <vt:lpstr>Презентация PowerPoint</vt:lpstr>
      <vt:lpstr>Экскурсия по городу</vt:lpstr>
      <vt:lpstr>Презентация PowerPoint</vt:lpstr>
      <vt:lpstr>Экскурсия в библиотеку</vt:lpstr>
      <vt:lpstr>Экскурсия в музей А. Матросова  на территории Ивановского детского дома</vt:lpstr>
      <vt:lpstr>Диорама подвига  Александра Матросова </vt:lpstr>
      <vt:lpstr>Акция по распространению листовок </vt:lpstr>
      <vt:lpstr>     Книга памятных мест</vt:lpstr>
      <vt:lpstr> Продукт проекта – карта с обозначением улиц и памятников в честь героев  Великой Отечественной войны</vt:lpstr>
      <vt:lpstr>Настольная игра-путешествие  по улицам Ленинского района города Ульяновска</vt:lpstr>
      <vt:lpstr>    Настольная игра-путешествие     по улицам Ленинского района       города Ульяновска</vt:lpstr>
      <vt:lpstr>          Презентация проекта</vt:lpstr>
      <vt:lpstr>Гордись своим именем, улица! Гордись земляками, район!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Vlad</cp:lastModifiedBy>
  <cp:revision>103</cp:revision>
  <dcterms:created xsi:type="dcterms:W3CDTF">2017-02-26T17:45:41Z</dcterms:created>
  <dcterms:modified xsi:type="dcterms:W3CDTF">2019-12-11T17:08:13Z</dcterms:modified>
</cp:coreProperties>
</file>